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A0816-0B3A-4A9D-A9DA-1514056B6C3F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A3F2E-DAB1-4F8F-8697-9223BFA6D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ubTitle" idx="1"/>
          </p:nvPr>
        </p:nvSpPr>
        <p:spPr bwMode="auto">
          <a:xfrm>
            <a:off x="1371600" y="4143380"/>
            <a:ext cx="6400800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rmAutofit lnSpcReduction="10000"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 b="1">
                <a:solidFill>
                  <a:schemeClr val="bg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ts val="600"/>
              </a:spcBef>
            </a:pPr>
            <a:r>
              <a:rPr lang="en-IN" altLang="en-US" sz="1600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Name of the Presenter (16 Font)</a:t>
            </a: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r>
              <a:rPr lang="en-IN" altLang="en-US" sz="1200" dirty="0">
                <a:solidFill>
                  <a:schemeClr val="accent6">
                    <a:lumMod val="75000"/>
                  </a:schemeClr>
                </a:solidFill>
                <a:latin typeface="Garamond" pitchFamily="18" charset="0"/>
              </a:rPr>
              <a:t>(Email id of the Presenter (12 Font) )</a:t>
            </a: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endParaRPr lang="en-IN" altLang="en-US" sz="1200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endParaRPr lang="en-IN" altLang="en-US" sz="1200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endParaRPr lang="en-IN" altLang="en-US" sz="1200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endParaRPr lang="en-IN" altLang="en-US" sz="1200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  <a:p>
            <a:pPr eaLnBrk="1" hangingPunct="1">
              <a:spcBef>
                <a:spcPts val="0"/>
              </a:spcBef>
            </a:pPr>
            <a:endParaRPr lang="en-US" altLang="en-US" sz="1200" dirty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>
              <a:spcBef>
                <a:spcPts val="0"/>
              </a:spcBef>
            </a:pPr>
            <a:endParaRPr lang="en-US" altLang="en-US" sz="1200" dirty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>
              <a:spcBef>
                <a:spcPts val="0"/>
              </a:spcBef>
            </a:pPr>
            <a:endParaRPr lang="en-US" altLang="en-US" sz="1200" dirty="0">
              <a:solidFill>
                <a:srgbClr val="003366"/>
              </a:solidFill>
              <a:latin typeface="Garamond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200" dirty="0">
                <a:solidFill>
                  <a:srgbClr val="003366"/>
                </a:solidFill>
                <a:latin typeface="Garamond" pitchFamily="18" charset="0"/>
              </a:rPr>
              <a:t>Name of the Department of the presenter,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200" dirty="0">
                <a:solidFill>
                  <a:srgbClr val="003366"/>
                </a:solidFill>
                <a:latin typeface="Garamond" pitchFamily="18" charset="0"/>
              </a:rPr>
              <a:t>Institute Name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200" dirty="0">
                <a:solidFill>
                  <a:srgbClr val="003366"/>
                </a:solidFill>
                <a:latin typeface="Garamond" pitchFamily="18" charset="0"/>
              </a:rPr>
              <a:t>Address of Institute</a:t>
            </a:r>
          </a:p>
          <a:p>
            <a:pPr algn="ctr" eaLnBrk="1" hangingPunct="1">
              <a:lnSpc>
                <a:spcPct val="80000"/>
              </a:lnSpc>
              <a:spcBef>
                <a:spcPts val="450"/>
              </a:spcBef>
            </a:pPr>
            <a:endParaRPr lang="en-IN" altLang="en-US" sz="1200" dirty="0">
              <a:solidFill>
                <a:schemeClr val="accent6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571868" y="4643446"/>
            <a:ext cx="1857388" cy="92869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  <a:p>
            <a:pPr algn="ctr"/>
            <a:r>
              <a:rPr lang="en-GB" sz="1600" dirty="0"/>
              <a:t>Logo of your Institute</a:t>
            </a:r>
            <a:endParaRPr lang="en-IN" sz="1600" dirty="0"/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0" y="3071810"/>
            <a:ext cx="9144000" cy="85725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3333B2"/>
                </a:solidFill>
              </a:rPr>
              <a:t>Title of the paper (28 Font)</a:t>
            </a:r>
            <a:br>
              <a:rPr lang="en-US" b="1" dirty="0">
                <a:solidFill>
                  <a:srgbClr val="3333B2"/>
                </a:solidFill>
              </a:rPr>
            </a:br>
            <a:br>
              <a:rPr lang="en-US" dirty="0">
                <a:solidFill>
                  <a:srgbClr val="3333B2"/>
                </a:solidFill>
              </a:rPr>
            </a:br>
            <a:r>
              <a:rPr lang="en-US" sz="1050" b="1" dirty="0">
                <a:solidFill>
                  <a:schemeClr val="accent6">
                    <a:lumMod val="75000"/>
                  </a:schemeClr>
                </a:solidFill>
              </a:rPr>
              <a:t>All Authors’ Name (14 Font)</a:t>
            </a:r>
            <a:endParaRPr lang="en-IN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4" y="6572284"/>
            <a:ext cx="9144000" cy="28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(</a:t>
            </a:r>
            <a:r>
              <a:rPr lang="en-US" dirty="0" err="1"/>
              <a:t>InCODE</a:t>
            </a:r>
            <a:r>
              <a:rPr lang="en-US" dirty="0"/>
              <a:t> 2026 : 9th - 10th October 2026 )</a:t>
            </a:r>
          </a:p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0" y="0"/>
            <a:ext cx="9144000" cy="292893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IEEE International Conference on Innovation in Computing Data And Electronics (</a:t>
            </a:r>
            <a:r>
              <a:rPr lang="en-US" dirty="0" err="1"/>
              <a:t>InCODE</a:t>
            </a:r>
            <a:r>
              <a:rPr lang="en-US" dirty="0"/>
              <a:t>)</a:t>
            </a:r>
          </a:p>
          <a:p>
            <a:pPr algn="ctr"/>
            <a:r>
              <a:rPr lang="en-US" b="1" dirty="0"/>
              <a:t>Conference Date: </a:t>
            </a:r>
            <a:r>
              <a:rPr lang="en-US" dirty="0"/>
              <a:t>9th - 10th October 2026 </a:t>
            </a:r>
          </a:p>
          <a:p>
            <a:pPr algn="ctr"/>
            <a:r>
              <a:rPr lang="en-US" dirty="0"/>
              <a:t>Oriental Institute of Science &amp; Technology, Bhopal   </a:t>
            </a:r>
            <a:br>
              <a:rPr lang="en-US" dirty="0"/>
            </a:br>
            <a:r>
              <a:rPr lang="en-US" b="1" dirty="0"/>
              <a:t>IEEE Record Number:  #70499</a:t>
            </a:r>
          </a:p>
          <a:p>
            <a:pPr algn="ctr"/>
            <a:endParaRPr lang="en-US" b="1" dirty="0"/>
          </a:p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14282" y="3143248"/>
            <a:ext cx="1571636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Paper ID</a:t>
            </a:r>
          </a:p>
          <a:p>
            <a:pPr algn="ctr"/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xxxx</a:t>
            </a:r>
            <a:endParaRPr lang="en-IN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286644" y="3143248"/>
            <a:ext cx="1571636" cy="7143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Track No.</a:t>
            </a:r>
          </a:p>
          <a:p>
            <a:pPr algn="ctr"/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xxxx</a:t>
            </a:r>
            <a:endParaRPr lang="en-IN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221DD-23B2-793C-8437-DFDA27CAFF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77" y="254097"/>
            <a:ext cx="6801246" cy="9410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>
                <a:latin typeface="Bodoni MT" panose="02070603080606020203" pitchFamily="18" charset="0"/>
              </a:rPr>
              <a:t>General Instructions:</a:t>
            </a:r>
            <a:endParaRPr lang="en-IN" sz="2400" dirty="0">
              <a:latin typeface="Bodoni MT" panose="02070603080606020203" pitchFamily="18" charset="0"/>
            </a:endParaRPr>
          </a:p>
          <a:p>
            <a:pPr>
              <a:buFont typeface="+mj-lt"/>
              <a:buAutoNum type="arabicPeriod"/>
            </a:pPr>
            <a:r>
              <a:rPr lang="en-GB" sz="1400" dirty="0">
                <a:latin typeface="Bodoni MT" panose="02070603080606020203" pitchFamily="18" charset="0"/>
              </a:rPr>
              <a:t>The total number of slides can not be more than 12 excluding </a:t>
            </a:r>
            <a:r>
              <a:rPr lang="en-GB" sz="1400" b="1" dirty="0">
                <a:latin typeface="Bodoni MT" panose="02070603080606020203" pitchFamily="18" charset="0"/>
              </a:rPr>
              <a:t>Title &amp; Thank you slide</a:t>
            </a:r>
            <a:r>
              <a:rPr lang="en-GB" sz="1400" dirty="0">
                <a:latin typeface="Bodoni MT" panose="02070603080606020203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GB" sz="1400" dirty="0">
                <a:latin typeface="Bodoni MT" panose="02070603080606020203" pitchFamily="18" charset="0"/>
              </a:rPr>
              <a:t>You are expected to spend minimum 30 seconds to 1 minute per slide.</a:t>
            </a:r>
          </a:p>
          <a:p>
            <a:pPr>
              <a:buFont typeface="+mj-lt"/>
              <a:buAutoNum type="arabicPeriod"/>
            </a:pPr>
            <a:r>
              <a:rPr lang="en-GB" sz="1400" dirty="0">
                <a:latin typeface="Bodoni MT" panose="02070603080606020203" pitchFamily="18" charset="0"/>
              </a:rPr>
              <a:t>Total duration of your presentation should be maximum of 10 minutes followed by 4 minutes QA session.</a:t>
            </a:r>
          </a:p>
          <a:p>
            <a:pPr>
              <a:buFont typeface="+mj-lt"/>
              <a:buAutoNum type="arabicPeriod"/>
            </a:pPr>
            <a:r>
              <a:rPr lang="en-GB" sz="1400" dirty="0">
                <a:latin typeface="Bodoni MT" panose="02070603080606020203" pitchFamily="18" charset="0"/>
              </a:rPr>
              <a:t>Please mention novelty in your work, especially</a:t>
            </a:r>
            <a:r>
              <a:rPr lang="en-IN" sz="1400" dirty="0">
                <a:latin typeface="Bodoni MT" panose="02070603080606020203" pitchFamily="18" charset="0"/>
              </a:rPr>
              <a:t> in the Conclusion slide.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0" y="214290"/>
            <a:ext cx="9144000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</a:rPr>
              <a:t>Flow of Presentation: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</a:t>
            </a:r>
            <a:r>
              <a:rPr lang="en-US" dirty="0" err="1"/>
              <a:t>InCODE</a:t>
            </a:r>
            <a:r>
              <a:rPr lang="en-US" dirty="0"/>
              <a:t> 2026 : 9th - 10th October 2026)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189</Words>
  <Application>Microsoft Office PowerPoint</Application>
  <PresentationFormat>On-screen Show (4:3)</PresentationFormat>
  <Paragraphs>41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Bodoni MT</vt:lpstr>
      <vt:lpstr>Calibri</vt:lpstr>
      <vt:lpstr>Garamond</vt:lpstr>
      <vt:lpstr>Office Theme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ok</cp:lastModifiedBy>
  <cp:revision>25</cp:revision>
  <dcterms:created xsi:type="dcterms:W3CDTF">2025-12-05T04:24:46Z</dcterms:created>
  <dcterms:modified xsi:type="dcterms:W3CDTF">2026-09-05T07:49:16Z</dcterms:modified>
</cp:coreProperties>
</file>