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4AA8D-E377-4498-B357-88FE4B995DFE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6707-F9A6-40BF-9BEF-48D440EA4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def@gmail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abc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mailto:ghi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Bell MT" pitchFamily="18" charset="0"/>
              </a:rPr>
              <a:t>Paper Title </a:t>
            </a:r>
            <a:br>
              <a:rPr lang="en-US" sz="3000" b="1" dirty="0" smtClean="0">
                <a:latin typeface="Bell MT" pitchFamily="18" charset="0"/>
              </a:rPr>
            </a:br>
            <a:endParaRPr lang="en-US" sz="3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143248"/>
            <a:ext cx="8643966" cy="900122"/>
          </a:xfrm>
        </p:spPr>
        <p:txBody>
          <a:bodyPr>
            <a:normAutofit/>
          </a:bodyPr>
          <a:lstStyle/>
          <a:p>
            <a:pPr hangingPunct="0"/>
            <a:r>
              <a:rPr lang="en-US" sz="1400" dirty="0" smtClean="0">
                <a:latin typeface="Bell MT" pitchFamily="18" charset="0"/>
              </a:rPr>
              <a:t>First </a:t>
            </a:r>
            <a:r>
              <a:rPr lang="en-US" sz="1400" dirty="0">
                <a:latin typeface="Bell MT" pitchFamily="18" charset="0"/>
              </a:rPr>
              <a:t>Author Name</a:t>
            </a:r>
            <a:r>
              <a:rPr lang="en-US" sz="1400" baseline="30000" dirty="0">
                <a:latin typeface="Bell MT" pitchFamily="18" charset="0"/>
              </a:rPr>
              <a:t>1</a:t>
            </a:r>
            <a:r>
              <a:rPr lang="en-US" sz="1400" dirty="0">
                <a:latin typeface="Bell MT" pitchFamily="18" charset="0"/>
              </a:rPr>
              <a:t>, Second Author Name</a:t>
            </a:r>
            <a:r>
              <a:rPr lang="en-US" sz="1400" baseline="30000" dirty="0">
                <a:latin typeface="Bell MT" pitchFamily="18" charset="0"/>
              </a:rPr>
              <a:t> 2</a:t>
            </a:r>
            <a:r>
              <a:rPr lang="en-US" sz="1400" dirty="0">
                <a:latin typeface="Bell MT" pitchFamily="18" charset="0"/>
              </a:rPr>
              <a:t>, Third Author Name</a:t>
            </a:r>
            <a:r>
              <a:rPr lang="en-US" sz="1400" baseline="30000" dirty="0">
                <a:latin typeface="Bell MT" pitchFamily="18" charset="0"/>
              </a:rPr>
              <a:t> 3</a:t>
            </a:r>
            <a:r>
              <a:rPr lang="en-US" sz="1400" dirty="0">
                <a:latin typeface="Bell MT" pitchFamily="18" charset="0"/>
              </a:rPr>
              <a:t> and Forth Author Name</a:t>
            </a:r>
            <a:r>
              <a:rPr lang="en-US" sz="1400" baseline="30000" dirty="0">
                <a:latin typeface="Bell MT" pitchFamily="18" charset="0"/>
              </a:rPr>
              <a:t> 4</a:t>
            </a:r>
            <a:r>
              <a:rPr lang="en-US" sz="1400" dirty="0">
                <a:latin typeface="Bell MT" pitchFamily="18" charset="0"/>
              </a:rPr>
              <a:t>  </a:t>
            </a:r>
          </a:p>
          <a:p>
            <a:pPr hangingPunct="0"/>
            <a:r>
              <a:rPr lang="en-US" sz="1400" baseline="30000" dirty="0">
                <a:latin typeface="Bell MT" pitchFamily="18" charset="0"/>
              </a:rPr>
              <a:t>1</a:t>
            </a:r>
            <a:r>
              <a:rPr lang="en-US" sz="1400" dirty="0">
                <a:latin typeface="Bell MT" pitchFamily="18" charset="0"/>
              </a:rPr>
              <a:t> OIST Bhopal	</a:t>
            </a:r>
            <a:r>
              <a:rPr lang="en-US" sz="1400" baseline="30000" dirty="0">
                <a:latin typeface="Bell MT" pitchFamily="18" charset="0"/>
              </a:rPr>
              <a:t>2</a:t>
            </a:r>
            <a:r>
              <a:rPr lang="en-US" sz="1400" dirty="0">
                <a:latin typeface="Bell MT" pitchFamily="18" charset="0"/>
              </a:rPr>
              <a:t> OIST Bhopal	</a:t>
            </a:r>
            <a:r>
              <a:rPr lang="en-US" sz="1400" baseline="30000" dirty="0">
                <a:latin typeface="Bell MT" pitchFamily="18" charset="0"/>
              </a:rPr>
              <a:t>3</a:t>
            </a:r>
            <a:r>
              <a:rPr lang="en-US" sz="1400" dirty="0">
                <a:latin typeface="Bell MT" pitchFamily="18" charset="0"/>
              </a:rPr>
              <a:t> OIST, Bhopal, India	</a:t>
            </a:r>
            <a:r>
              <a:rPr lang="en-US" sz="1400" baseline="30000" dirty="0">
                <a:latin typeface="Bell MT" pitchFamily="18" charset="0"/>
              </a:rPr>
              <a:t>4</a:t>
            </a:r>
            <a:r>
              <a:rPr lang="en-US" sz="1400" dirty="0">
                <a:latin typeface="Bell MT" pitchFamily="18" charset="0"/>
              </a:rPr>
              <a:t> OIST Bhopal</a:t>
            </a:r>
            <a:br>
              <a:rPr lang="en-US" sz="1400" dirty="0">
                <a:latin typeface="Bell MT" pitchFamily="18" charset="0"/>
              </a:rPr>
            </a:br>
            <a:r>
              <a:rPr lang="en-US" sz="1400" dirty="0">
                <a:latin typeface="Bell MT" pitchFamily="18" charset="0"/>
                <a:hlinkClick r:id="rId2"/>
              </a:rPr>
              <a:t>abc@gmail.com</a:t>
            </a:r>
            <a:r>
              <a:rPr lang="en-US" sz="1400" baseline="30000" dirty="0">
                <a:latin typeface="Bell MT" pitchFamily="18" charset="0"/>
              </a:rPr>
              <a:t>1</a:t>
            </a:r>
            <a:r>
              <a:rPr lang="en-US" sz="1400" dirty="0">
                <a:latin typeface="Bell MT" pitchFamily="18" charset="0"/>
              </a:rPr>
              <a:t>, </a:t>
            </a:r>
            <a:r>
              <a:rPr lang="en-US" sz="1400" dirty="0">
                <a:latin typeface="Bell MT" pitchFamily="18" charset="0"/>
                <a:hlinkClick r:id="rId3"/>
              </a:rPr>
              <a:t>def@gmail.com</a:t>
            </a:r>
            <a:r>
              <a:rPr lang="en-US" sz="1400" baseline="30000" dirty="0">
                <a:latin typeface="Bell MT" pitchFamily="18" charset="0"/>
              </a:rPr>
              <a:t>2</a:t>
            </a:r>
            <a:r>
              <a:rPr lang="en-US" sz="1400" dirty="0">
                <a:latin typeface="Bell MT" pitchFamily="18" charset="0"/>
              </a:rPr>
              <a:t>, </a:t>
            </a:r>
            <a:r>
              <a:rPr lang="en-US" sz="1400" dirty="0">
                <a:latin typeface="Bell MT" pitchFamily="18" charset="0"/>
                <a:hlinkClick r:id="rId4"/>
              </a:rPr>
              <a:t>ghi@gmail.com</a:t>
            </a:r>
            <a:r>
              <a:rPr lang="en-US" sz="1400" baseline="30000" dirty="0">
                <a:latin typeface="Bell MT" pitchFamily="18" charset="0"/>
              </a:rPr>
              <a:t>3</a:t>
            </a:r>
            <a:r>
              <a:rPr lang="en-US" sz="1400" dirty="0">
                <a:latin typeface="Bell MT" pitchFamily="18" charset="0"/>
              </a:rPr>
              <a:t>, </a:t>
            </a:r>
            <a:r>
              <a:rPr lang="en-US" sz="1400" dirty="0" smtClean="0">
                <a:latin typeface="Bell MT" pitchFamily="18" charset="0"/>
              </a:rPr>
              <a:t>jkl@gmail.com</a:t>
            </a:r>
            <a:r>
              <a:rPr lang="en-US" sz="1400" baseline="30000" dirty="0" smtClean="0">
                <a:latin typeface="Bell MT" pitchFamily="18" charset="0"/>
              </a:rPr>
              <a:t>4</a:t>
            </a:r>
            <a:endParaRPr lang="en-US" sz="1400" dirty="0">
              <a:latin typeface="Bell MT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57290" y="142852"/>
            <a:ext cx="7500958" cy="642942"/>
            <a:chOff x="1143008" y="-3286148"/>
            <a:chExt cx="7500958" cy="642942"/>
          </a:xfrm>
        </p:grpSpPr>
        <p:pic>
          <p:nvPicPr>
            <p:cNvPr id="9" name="Picture 4" descr="Wecome to CODE-2025"/>
            <p:cNvPicPr>
              <a:picLocks noChangeAspect="1" noChangeArrowheads="1"/>
            </p:cNvPicPr>
            <p:nvPr/>
          </p:nvPicPr>
          <p:blipFill>
            <a:blip r:embed="rId5"/>
            <a:srcRect l="9306" t="82613" r="5459" b="4498"/>
            <a:stretch>
              <a:fillRect/>
            </a:stretch>
          </p:blipFill>
          <p:spPr bwMode="auto">
            <a:xfrm>
              <a:off x="1143008" y="-3000396"/>
              <a:ext cx="6500858" cy="355518"/>
            </a:xfrm>
            <a:prstGeom prst="rect">
              <a:avLst/>
            </a:prstGeom>
            <a:noFill/>
          </p:spPr>
        </p:pic>
        <p:pic>
          <p:nvPicPr>
            <p:cNvPr id="13" name="Picture 2" descr="C:\Users\admin\Desktop\Code2025-B (1).jpg"/>
            <p:cNvPicPr>
              <a:picLocks noChangeAspect="1" noChangeArrowheads="1"/>
            </p:cNvPicPr>
            <p:nvPr/>
          </p:nvPicPr>
          <p:blipFill>
            <a:blip r:embed="rId6" cstate="print"/>
            <a:srcRect l="84434" t="2053" r="8684" b="74332"/>
            <a:stretch>
              <a:fillRect/>
            </a:stretch>
          </p:blipFill>
          <p:spPr bwMode="auto">
            <a:xfrm>
              <a:off x="8072494" y="-3286148"/>
              <a:ext cx="571472" cy="642942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1026" name="Picture 2" descr="E:\CSDS\CLZ 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0"/>
            <a:ext cx="595402" cy="66672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857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 smtClean="0">
                <a:latin typeface="Bell MT" pitchFamily="18" charset="0"/>
              </a:rPr>
              <a:t/>
            </a:r>
            <a:br>
              <a:rPr lang="en-US" sz="3000" b="1" dirty="0" smtClean="0">
                <a:latin typeface="Bell MT" pitchFamily="18" charset="0"/>
              </a:rPr>
            </a:br>
            <a:r>
              <a:rPr lang="en-US" sz="3000" b="1" dirty="0" smtClean="0">
                <a:latin typeface="Bell MT" pitchFamily="18" charset="0"/>
              </a:rPr>
              <a:t>Introduction </a:t>
            </a:r>
            <a:br>
              <a:rPr lang="en-US" sz="3000" b="1" dirty="0" smtClean="0">
                <a:latin typeface="Bell MT" pitchFamily="18" charset="0"/>
              </a:rPr>
            </a:br>
            <a:r>
              <a:rPr lang="en-US" sz="1400" dirty="0" smtClean="0">
                <a:latin typeface="Bell MT" pitchFamily="18" charset="0"/>
              </a:rPr>
              <a:t>Please avoid using paragraphs in your PowerPoint presentations. Only include key points that will be elaborated upon during the presentation</a:t>
            </a:r>
            <a:endParaRPr lang="en-US" sz="3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357430"/>
            <a:ext cx="8643966" cy="500066"/>
          </a:xfrm>
        </p:spPr>
        <p:txBody>
          <a:bodyPr>
            <a:noAutofit/>
          </a:bodyPr>
          <a:lstStyle/>
          <a:p>
            <a:pPr algn="l" hangingPunct="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Bell MT" pitchFamily="18" charset="0"/>
              </a:rPr>
              <a:t>Introduce </a:t>
            </a: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the research problem and its significance</a:t>
            </a:r>
            <a:r>
              <a:rPr lang="en-US" sz="2200" dirty="0" smtClean="0">
                <a:solidFill>
                  <a:schemeClr val="tx1"/>
                </a:solidFill>
                <a:latin typeface="Bell MT" pitchFamily="18" charset="0"/>
              </a:rPr>
              <a:t>.</a:t>
            </a:r>
            <a:endParaRPr lang="en-US" sz="2200" b="1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3714752"/>
            <a:ext cx="864396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Provide a brief background and state the research objectives.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0034" y="3000372"/>
            <a:ext cx="864396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dirty="0">
                <a:latin typeface="Bell MT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Explain the motivation behind the study.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00034" y="4429132"/>
            <a:ext cx="8643966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Formulate the research question or hypothesis.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17" name="Picture 2" descr="E:\CSDS\CL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595402" cy="66672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857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Bell MT" pitchFamily="18" charset="0"/>
                <a:ea typeface="+mj-ea"/>
                <a:cs typeface="+mj-cs"/>
              </a:rPr>
              <a:t/>
            </a:r>
            <a:br>
              <a:rPr lang="en-US" sz="3200" b="1" dirty="0" smtClean="0">
                <a:latin typeface="Bell MT" pitchFamily="18" charset="0"/>
                <a:ea typeface="+mj-ea"/>
                <a:cs typeface="+mj-cs"/>
              </a:rPr>
            </a:br>
            <a:r>
              <a:rPr lang="en-US" sz="3200" b="1" dirty="0" smtClean="0">
                <a:latin typeface="Bell MT" pitchFamily="18" charset="0"/>
                <a:ea typeface="+mj-ea"/>
                <a:cs typeface="+mj-cs"/>
              </a:rPr>
              <a:t>Methodology </a:t>
            </a:r>
            <a:r>
              <a:rPr lang="en-US" sz="3000" b="1" dirty="0" smtClean="0">
                <a:latin typeface="Bell MT" pitchFamily="18" charset="0"/>
              </a:rPr>
              <a:t/>
            </a:r>
            <a:br>
              <a:rPr lang="en-US" sz="3000" b="1" dirty="0" smtClean="0">
                <a:latin typeface="Bell MT" pitchFamily="18" charset="0"/>
              </a:rPr>
            </a:br>
            <a:r>
              <a:rPr lang="en-US" sz="1400" dirty="0" smtClean="0">
                <a:latin typeface="Bell MT" pitchFamily="18" charset="0"/>
              </a:rPr>
              <a:t>Please avoid using paragraphs in your PowerPoint presentations. Only include key points that will be elaborated upon during the presentation</a:t>
            </a:r>
            <a:endParaRPr lang="en-US" sz="3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429684" cy="500066"/>
          </a:xfrm>
        </p:spPr>
        <p:txBody>
          <a:bodyPr>
            <a:noAutofit/>
          </a:bodyPr>
          <a:lstStyle/>
          <a:p>
            <a:pPr algn="l" hangingPunct="0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 Describe the research design and approach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00034" y="4000504"/>
            <a:ext cx="842968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200" dirty="0" smtClean="0">
                <a:latin typeface="Bell MT" pitchFamily="18" charset="0"/>
              </a:rPr>
              <a:t>Detail the algorithms, models, or tools used.</a:t>
            </a:r>
            <a:endParaRPr lang="en-US" sz="2200" dirty="0">
              <a:latin typeface="Bell MT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0034" y="3286124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smtClean="0">
                <a:latin typeface="Bell MT" pitchFamily="18" charset="0"/>
              </a:rPr>
              <a:t>Explain data collection methods (e.g., surveys, experiments, datasets)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00034" y="4572008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hangingPunct="0">
              <a:buFont typeface="Wingdings" pitchFamily="2" charset="2"/>
              <a:buChar char="Ø"/>
            </a:pPr>
            <a:r>
              <a:rPr lang="en-US" sz="2200" dirty="0">
                <a:latin typeface="Bell MT" pitchFamily="18" charset="0"/>
              </a:rPr>
              <a:t>Formulate the research question or hypothesis</a:t>
            </a:r>
            <a:r>
              <a:rPr lang="en-US" sz="2200" dirty="0" smtClean="0">
                <a:latin typeface="Bell MT" pitchFamily="18" charset="0"/>
              </a:rPr>
              <a:t>.</a:t>
            </a:r>
            <a:endParaRPr lang="en-US" sz="2200" dirty="0">
              <a:latin typeface="Bell MT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00034" y="514351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hangingPunct="0">
              <a:buFont typeface="Wingdings" pitchFamily="2" charset="2"/>
              <a:buChar char="Ø"/>
            </a:pPr>
            <a:r>
              <a:rPr lang="en-US" sz="2200" dirty="0" smtClean="0">
                <a:latin typeface="Bell MT" pitchFamily="18" charset="0"/>
              </a:rPr>
              <a:t>Justify </a:t>
            </a:r>
            <a:r>
              <a:rPr lang="en-US" sz="2200" dirty="0">
                <a:latin typeface="Bell MT" pitchFamily="18" charset="0"/>
              </a:rPr>
              <a:t>the choice of methods</a:t>
            </a:r>
            <a:r>
              <a:rPr lang="en-US" sz="2200" dirty="0" smtClean="0">
                <a:latin typeface="Bell MT" pitchFamily="18" charset="0"/>
              </a:rPr>
              <a:t>.</a:t>
            </a:r>
            <a:endParaRPr lang="en-US" sz="2200" dirty="0">
              <a:latin typeface="Bell MT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18" name="Picture 2" descr="E:\CSDS\CL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595402" cy="66672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857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Bell MT" pitchFamily="18" charset="0"/>
              </a:rPr>
              <a:t/>
            </a:r>
            <a:br>
              <a:rPr lang="en-US" sz="3200" b="1" dirty="0" smtClean="0">
                <a:latin typeface="Bell MT" pitchFamily="18" charset="0"/>
              </a:rPr>
            </a:br>
            <a:r>
              <a:rPr lang="en-US" sz="3200" b="1" dirty="0" smtClean="0">
                <a:latin typeface="Bell MT" pitchFamily="18" charset="0"/>
              </a:rPr>
              <a:t>Experimental </a:t>
            </a:r>
            <a:r>
              <a:rPr lang="en-US" sz="3200" b="1" dirty="0">
                <a:latin typeface="Bell MT" pitchFamily="18" charset="0"/>
              </a:rPr>
              <a:t>Setup / Implementation</a:t>
            </a:r>
            <a:r>
              <a:rPr lang="en-US" sz="3000" b="1" dirty="0" smtClean="0">
                <a:latin typeface="Bell MT" pitchFamily="18" charset="0"/>
              </a:rPr>
              <a:t/>
            </a:r>
            <a:br>
              <a:rPr lang="en-US" sz="3000" b="1" dirty="0" smtClean="0">
                <a:latin typeface="Bell MT" pitchFamily="18" charset="0"/>
              </a:rPr>
            </a:br>
            <a:r>
              <a:rPr lang="en-US" sz="1400" dirty="0" smtClean="0">
                <a:latin typeface="Bell MT" pitchFamily="18" charset="0"/>
              </a:rPr>
              <a:t>Please avoid using paragraphs in your PowerPoint presentations. Only include key points that will be elaborated upon during the presentation</a:t>
            </a:r>
            <a:endParaRPr lang="en-US" sz="3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429684" cy="785818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 Provide details about the experiment, including hardware/software used.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1472" y="3857628"/>
            <a:ext cx="842968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>
                <a:latin typeface="Bell MT" pitchFamily="18" charset="0"/>
              </a:rPr>
              <a:t> Explain parameter settings, evaluation metrics, and preprocessing steps.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00034" y="514351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200" dirty="0">
              <a:latin typeface="Bell MT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23" name="Picture 2" descr="E:\CSDS\CL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595402" cy="66672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85725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Bell MT" pitchFamily="18" charset="0"/>
              </a:rPr>
              <a:t/>
            </a:r>
            <a:br>
              <a:rPr lang="en-US" sz="3200" b="1" dirty="0" smtClean="0">
                <a:latin typeface="Bell MT" pitchFamily="18" charset="0"/>
              </a:rPr>
            </a:br>
            <a:r>
              <a:rPr lang="en-US" sz="3200" b="1" dirty="0" smtClean="0">
                <a:latin typeface="Bell MT" pitchFamily="18" charset="0"/>
              </a:rPr>
              <a:t>Results </a:t>
            </a:r>
            <a:r>
              <a:rPr lang="en-US" sz="3000" b="1" dirty="0" smtClean="0">
                <a:latin typeface="Bell MT" pitchFamily="18" charset="0"/>
              </a:rPr>
              <a:t/>
            </a:r>
            <a:br>
              <a:rPr lang="en-US" sz="3000" b="1" dirty="0" smtClean="0">
                <a:latin typeface="Bell MT" pitchFamily="18" charset="0"/>
              </a:rPr>
            </a:br>
            <a:r>
              <a:rPr lang="en-US" sz="1400" dirty="0" smtClean="0">
                <a:latin typeface="Bell MT" pitchFamily="18" charset="0"/>
              </a:rPr>
              <a:t>Please avoid using paragraphs in your PowerPoint presentations. Only include key points that will be elaborated upon during the presentation</a:t>
            </a:r>
            <a:endParaRPr lang="en-US" sz="3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429684" cy="785818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Bell MT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Bell MT" pitchFamily="18" charset="0"/>
              </a:rPr>
              <a:t>Charts , Graphs etc </a:t>
            </a:r>
            <a:endParaRPr lang="en-US" sz="22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00034" y="514351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200" dirty="0">
              <a:latin typeface="Bell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14" name="Picture 2" descr="E:\CSDS\CL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595402" cy="66672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500034" y="5143512"/>
            <a:ext cx="8429684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2200" dirty="0">
              <a:latin typeface="Bell MT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643050"/>
            <a:ext cx="91440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Discussion/ Future Scope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Please avoid using paragraphs in your PowerPoint presentations. Only include key points that will be elaborated upon during the presentation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ORIENTAL INSTITUTE OF SCIENCE AND TECHNOLOGY, BHOPAL </a:t>
            </a:r>
          </a:p>
          <a:p>
            <a:pPr algn="ctr"/>
            <a:r>
              <a:rPr lang="en-US" dirty="0" smtClean="0"/>
              <a:t>Second National Conference on Computational Optimization and Data Engineering (CODE-2K26)</a:t>
            </a:r>
          </a:p>
          <a:p>
            <a:pPr algn="ctr"/>
            <a:r>
              <a:rPr lang="en-US" dirty="0" smtClean="0"/>
              <a:t>30 March 2026 </a:t>
            </a:r>
            <a:endParaRPr lang="en-US" dirty="0"/>
          </a:p>
        </p:txBody>
      </p:sp>
      <p:pic>
        <p:nvPicPr>
          <p:cNvPr id="11" name="Picture 2" descr="E:\CSDS\CLZ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595402" cy="6667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44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271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Paper Title  </vt:lpstr>
      <vt:lpstr> Introduction  Please avoid using paragraphs in your PowerPoint presentations. Only include key points that will be elaborated upon during the presentation</vt:lpstr>
      <vt:lpstr> Methodology  Please avoid using paragraphs in your PowerPoint presentations. Only include key points that will be elaborated upon during the presentation</vt:lpstr>
      <vt:lpstr> Experimental Setup / Implementation Please avoid using paragraphs in your PowerPoint presentations. Only include key points that will be elaborated upon during the presentation</vt:lpstr>
      <vt:lpstr> Results  Please avoid using paragraphs in your PowerPoint presentations. Only include key points that will be elaborated upon during the presentation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admin</dc:creator>
  <cp:lastModifiedBy>Admin</cp:lastModifiedBy>
  <cp:revision>9</cp:revision>
  <dcterms:created xsi:type="dcterms:W3CDTF">2025-02-24T08:29:23Z</dcterms:created>
  <dcterms:modified xsi:type="dcterms:W3CDTF">2026-02-09T06:57:08Z</dcterms:modified>
</cp:coreProperties>
</file>